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1C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9EF796-7282-1A4E-85FF-D7DA8F13E11E}" v="13" dt="2025-03-03T11:09:50.4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2C9EF796-7282-1A4E-85FF-D7DA8F13E11E}"/>
    <pc:docChg chg="undo custSel modSld">
      <pc:chgData name="Julien Ledru" userId="a7658891-423a-4a38-bcf5-e8ace65e87c9" providerId="ADAL" clId="{2C9EF796-7282-1A4E-85FF-D7DA8F13E11E}" dt="2025-03-03T11:09:50.444" v="16" actId="14826"/>
      <pc:docMkLst>
        <pc:docMk/>
      </pc:docMkLst>
      <pc:sldChg chg="modSp">
        <pc:chgData name="Julien Ledru" userId="a7658891-423a-4a38-bcf5-e8ace65e87c9" providerId="ADAL" clId="{2C9EF796-7282-1A4E-85FF-D7DA8F13E11E}" dt="2025-03-03T11:09:23.334" v="12" actId="14826"/>
        <pc:sldMkLst>
          <pc:docMk/>
          <pc:sldMk cId="2002535277" sldId="256"/>
        </pc:sldMkLst>
        <pc:picChg chg="mod">
          <ac:chgData name="Julien Ledru" userId="a7658891-423a-4a38-bcf5-e8ace65e87c9" providerId="ADAL" clId="{2C9EF796-7282-1A4E-85FF-D7DA8F13E11E}" dt="2025-03-03T11:09:23.334" v="12" actId="14826"/>
          <ac:picMkLst>
            <pc:docMk/>
            <pc:sldMk cId="2002535277" sldId="256"/>
            <ac:picMk id="2" creationId="{A32099D2-FACC-B768-6FDF-6A3BA166F83B}"/>
          </ac:picMkLst>
        </pc:picChg>
      </pc:sldChg>
      <pc:sldChg chg="modSp mod">
        <pc:chgData name="Julien Ledru" userId="a7658891-423a-4a38-bcf5-e8ace65e87c9" providerId="ADAL" clId="{2C9EF796-7282-1A4E-85FF-D7DA8F13E11E}" dt="2025-03-03T11:09:43.344" v="15" actId="14826"/>
        <pc:sldMkLst>
          <pc:docMk/>
          <pc:sldMk cId="4256215918" sldId="257"/>
        </pc:sldMkLst>
        <pc:picChg chg="mod">
          <ac:chgData name="Julien Ledru" userId="a7658891-423a-4a38-bcf5-e8ace65e87c9" providerId="ADAL" clId="{2C9EF796-7282-1A4E-85FF-D7DA8F13E11E}" dt="2025-03-03T11:09:43.344" v="15" actId="14826"/>
          <ac:picMkLst>
            <pc:docMk/>
            <pc:sldMk cId="4256215918" sldId="257"/>
            <ac:picMk id="3" creationId="{4A504E3F-34C4-7ED0-AA3C-F6B0CD1F1D03}"/>
          </ac:picMkLst>
        </pc:picChg>
      </pc:sldChg>
      <pc:sldChg chg="modSp">
        <pc:chgData name="Julien Ledru" userId="a7658891-423a-4a38-bcf5-e8ace65e87c9" providerId="ADAL" clId="{2C9EF796-7282-1A4E-85FF-D7DA8F13E11E}" dt="2025-03-03T11:09:29.536" v="13" actId="14826"/>
        <pc:sldMkLst>
          <pc:docMk/>
          <pc:sldMk cId="457640895" sldId="258"/>
        </pc:sldMkLst>
        <pc:picChg chg="mod">
          <ac:chgData name="Julien Ledru" userId="a7658891-423a-4a38-bcf5-e8ace65e87c9" providerId="ADAL" clId="{2C9EF796-7282-1A4E-85FF-D7DA8F13E11E}" dt="2025-03-03T11:09:29.536" v="13" actId="14826"/>
          <ac:picMkLst>
            <pc:docMk/>
            <pc:sldMk cId="457640895" sldId="258"/>
            <ac:picMk id="5" creationId="{F8F814DE-154F-C108-773B-2B77236A63E7}"/>
          </ac:picMkLst>
        </pc:picChg>
      </pc:sldChg>
      <pc:sldChg chg="modSp">
        <pc:chgData name="Julien Ledru" userId="a7658891-423a-4a38-bcf5-e8ace65e87c9" providerId="ADAL" clId="{2C9EF796-7282-1A4E-85FF-D7DA8F13E11E}" dt="2025-03-03T11:09:35.981" v="14" actId="14826"/>
        <pc:sldMkLst>
          <pc:docMk/>
          <pc:sldMk cId="2334074689" sldId="259"/>
        </pc:sldMkLst>
        <pc:picChg chg="mod">
          <ac:chgData name="Julien Ledru" userId="a7658891-423a-4a38-bcf5-e8ace65e87c9" providerId="ADAL" clId="{2C9EF796-7282-1A4E-85FF-D7DA8F13E11E}" dt="2025-03-03T11:09:35.981" v="14" actId="14826"/>
          <ac:picMkLst>
            <pc:docMk/>
            <pc:sldMk cId="2334074689" sldId="259"/>
            <ac:picMk id="5" creationId="{0E603DD6-2516-FD95-618D-CD8555380445}"/>
          </ac:picMkLst>
        </pc:picChg>
      </pc:sldChg>
      <pc:sldChg chg="addSp delSp modSp">
        <pc:chgData name="Julien Ledru" userId="a7658891-423a-4a38-bcf5-e8ace65e87c9" providerId="ADAL" clId="{2C9EF796-7282-1A4E-85FF-D7DA8F13E11E}" dt="2025-03-03T11:09:50.444" v="16" actId="14826"/>
        <pc:sldMkLst>
          <pc:docMk/>
          <pc:sldMk cId="2115371115" sldId="260"/>
        </pc:sldMkLst>
        <pc:picChg chg="add mod">
          <ac:chgData name="Julien Ledru" userId="a7658891-423a-4a38-bcf5-e8ace65e87c9" providerId="ADAL" clId="{2C9EF796-7282-1A4E-85FF-D7DA8F13E11E}" dt="2025-02-24T14:03:15.302" v="11"/>
          <ac:picMkLst>
            <pc:docMk/>
            <pc:sldMk cId="2115371115" sldId="260"/>
            <ac:picMk id="2" creationId="{4FC2775E-6BB0-77CC-9FB6-73E7E69FF13E}"/>
          </ac:picMkLst>
        </pc:picChg>
        <pc:picChg chg="mod">
          <ac:chgData name="Julien Ledru" userId="a7658891-423a-4a38-bcf5-e8ace65e87c9" providerId="ADAL" clId="{2C9EF796-7282-1A4E-85FF-D7DA8F13E11E}" dt="2025-03-03T11:09:50.444" v="16" actId="14826"/>
          <ac:picMkLst>
            <pc:docMk/>
            <pc:sldMk cId="2115371115" sldId="260"/>
            <ac:picMk id="3" creationId="{12E817D4-FAED-1137-7222-EB67B283D4FE}"/>
          </ac:picMkLst>
        </pc:picChg>
      </pc:sldChg>
    </pc:docChg>
  </pc:docChgLst>
  <pc:docChgLst>
    <pc:chgData name="Julien Ledru" userId="a7658891-423a-4a38-bcf5-e8ace65e87c9" providerId="ADAL" clId="{5A81D4BC-C080-2949-93F2-8075534C7CA7}"/>
    <pc:docChg chg="undo custSel modSld">
      <pc:chgData name="Julien Ledru" userId="a7658891-423a-4a38-bcf5-e8ace65e87c9" providerId="ADAL" clId="{5A81D4BC-C080-2949-93F2-8075534C7CA7}" dt="2024-12-18T16:33:16.008" v="42" actId="14826"/>
      <pc:docMkLst>
        <pc:docMk/>
      </pc:docMkLst>
      <pc:sldChg chg="addSp modSp mod">
        <pc:chgData name="Julien Ledru" userId="a7658891-423a-4a38-bcf5-e8ace65e87c9" providerId="ADAL" clId="{5A81D4BC-C080-2949-93F2-8075534C7CA7}" dt="2024-12-18T16:32:50.427" v="38" actId="14826"/>
        <pc:sldMkLst>
          <pc:docMk/>
          <pc:sldMk cId="2002535277" sldId="256"/>
        </pc:sldMkLst>
        <pc:picChg chg="add mod">
          <ac:chgData name="Julien Ledru" userId="a7658891-423a-4a38-bcf5-e8ace65e87c9" providerId="ADAL" clId="{5A81D4BC-C080-2949-93F2-8075534C7CA7}" dt="2024-12-18T16:32:50.427" v="38" actId="14826"/>
          <ac:picMkLst>
            <pc:docMk/>
            <pc:sldMk cId="2002535277" sldId="256"/>
            <ac:picMk id="2" creationId="{A32099D2-FACC-B768-6FDF-6A3BA166F83B}"/>
          </ac:picMkLst>
        </pc:picChg>
        <pc:picChg chg="mod">
          <ac:chgData name="Julien Ledru" userId="a7658891-423a-4a38-bcf5-e8ace65e87c9" providerId="ADAL" clId="{5A81D4BC-C080-2949-93F2-8075534C7CA7}" dt="2024-12-09T10:55:17.854" v="11" actId="1076"/>
          <ac:picMkLst>
            <pc:docMk/>
            <pc:sldMk cId="2002535277" sldId="256"/>
            <ac:picMk id="3" creationId="{053845A4-AF1E-9148-A910-A60336CA2E37}"/>
          </ac:picMkLst>
        </pc:picChg>
      </pc:sldChg>
      <pc:sldChg chg="addSp delSp modSp mod">
        <pc:chgData name="Julien Ledru" userId="a7658891-423a-4a38-bcf5-e8ace65e87c9" providerId="ADAL" clId="{5A81D4BC-C080-2949-93F2-8075534C7CA7}" dt="2024-12-18T16:33:10.203" v="41" actId="14826"/>
        <pc:sldMkLst>
          <pc:docMk/>
          <pc:sldMk cId="4256215918" sldId="257"/>
        </pc:sldMkLst>
        <pc:picChg chg="add mod">
          <ac:chgData name="Julien Ledru" userId="a7658891-423a-4a38-bcf5-e8ace65e87c9" providerId="ADAL" clId="{5A81D4BC-C080-2949-93F2-8075534C7CA7}" dt="2024-12-18T16:33:10.203" v="41" actId="14826"/>
          <ac:picMkLst>
            <pc:docMk/>
            <pc:sldMk cId="4256215918" sldId="257"/>
            <ac:picMk id="3" creationId="{4A504E3F-34C4-7ED0-AA3C-F6B0CD1F1D03}"/>
          </ac:picMkLst>
        </pc:picChg>
      </pc:sldChg>
      <pc:sldChg chg="addSp delSp modSp mod">
        <pc:chgData name="Julien Ledru" userId="a7658891-423a-4a38-bcf5-e8ace65e87c9" providerId="ADAL" clId="{5A81D4BC-C080-2949-93F2-8075534C7CA7}" dt="2024-12-18T16:32:57.254" v="39" actId="14826"/>
        <pc:sldMkLst>
          <pc:docMk/>
          <pc:sldMk cId="457640895" sldId="258"/>
        </pc:sldMkLst>
        <pc:picChg chg="add mod">
          <ac:chgData name="Julien Ledru" userId="a7658891-423a-4a38-bcf5-e8ace65e87c9" providerId="ADAL" clId="{5A81D4BC-C080-2949-93F2-8075534C7CA7}" dt="2024-12-18T16:32:57.254" v="39" actId="14826"/>
          <ac:picMkLst>
            <pc:docMk/>
            <pc:sldMk cId="457640895" sldId="258"/>
            <ac:picMk id="5" creationId="{F8F814DE-154F-C108-773B-2B77236A63E7}"/>
          </ac:picMkLst>
        </pc:picChg>
      </pc:sldChg>
      <pc:sldChg chg="addSp delSp modSp mod">
        <pc:chgData name="Julien Ledru" userId="a7658891-423a-4a38-bcf5-e8ace65e87c9" providerId="ADAL" clId="{5A81D4BC-C080-2949-93F2-8075534C7CA7}" dt="2024-12-18T16:33:03.821" v="40" actId="14826"/>
        <pc:sldMkLst>
          <pc:docMk/>
          <pc:sldMk cId="2334074689" sldId="259"/>
        </pc:sldMkLst>
        <pc:picChg chg="add mod">
          <ac:chgData name="Julien Ledru" userId="a7658891-423a-4a38-bcf5-e8ace65e87c9" providerId="ADAL" clId="{5A81D4BC-C080-2949-93F2-8075534C7CA7}" dt="2024-12-18T16:33:03.821" v="40" actId="14826"/>
          <ac:picMkLst>
            <pc:docMk/>
            <pc:sldMk cId="2334074689" sldId="259"/>
            <ac:picMk id="5" creationId="{0E603DD6-2516-FD95-618D-CD8555380445}"/>
          </ac:picMkLst>
        </pc:picChg>
      </pc:sldChg>
      <pc:sldChg chg="addSp delSp modSp mod">
        <pc:chgData name="Julien Ledru" userId="a7658891-423a-4a38-bcf5-e8ace65e87c9" providerId="ADAL" clId="{5A81D4BC-C080-2949-93F2-8075534C7CA7}" dt="2024-12-18T16:33:16.008" v="42" actId="14826"/>
        <pc:sldMkLst>
          <pc:docMk/>
          <pc:sldMk cId="2115371115" sldId="260"/>
        </pc:sldMkLst>
        <pc:picChg chg="add mod">
          <ac:chgData name="Julien Ledru" userId="a7658891-423a-4a38-bcf5-e8ace65e87c9" providerId="ADAL" clId="{5A81D4BC-C080-2949-93F2-8075534C7CA7}" dt="2024-12-18T16:33:16.008" v="42" actId="14826"/>
          <ac:picMkLst>
            <pc:docMk/>
            <pc:sldMk cId="2115371115" sldId="260"/>
            <ac:picMk id="3" creationId="{12E817D4-FAED-1137-7222-EB67B283D4F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7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19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821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3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0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5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354728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053845A4-AF1E-9148-A910-A60336CA2E3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0" y="9751"/>
            <a:ext cx="10684098" cy="15101388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230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Ajoutez dans cette partie les éléments que vous souhaitez, texte ou image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E87B1-D9DF-9742-8836-2A8D85E1A666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28614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32099D2-FACC-B768-6FDF-6A3BA166F83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4"/>
          <a:srcRect/>
          <a:stretch/>
        </p:blipFill>
        <p:spPr>
          <a:xfrm>
            <a:off x="5802" y="17962"/>
            <a:ext cx="10672492" cy="1510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8F814DE-154F-C108-773B-2B77236A63E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612213" y="8633051"/>
            <a:ext cx="9327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1141754" y="9587356"/>
            <a:ext cx="3243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5042258" y="9587356"/>
            <a:ext cx="4856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612212" y="10692052"/>
            <a:ext cx="969175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923236-09F0-4F49-8BE4-8D5127C69C5B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13" name="Picture 2" descr="Accueil du site">
            <a:extLst>
              <a:ext uri="{FF2B5EF4-FFF2-40B4-BE49-F238E27FC236}">
                <a16:creationId xmlns:a16="http://schemas.microsoft.com/office/drawing/2014/main" id="{D43DDB81-DAEF-CA44-AE17-ED029EF7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0E603DD6-2516-FD95-618D-CD855538044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617111" y="8582251"/>
            <a:ext cx="6686853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536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53655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629360"/>
            <a:ext cx="6962202" cy="1768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BCD74-46ED-4C40-8ABE-7E3E1A9C22B2}"/>
              </a:ext>
            </a:extLst>
          </p:cNvPr>
          <p:cNvSpPr/>
          <p:nvPr/>
        </p:nvSpPr>
        <p:spPr>
          <a:xfrm>
            <a:off x="381128" y="8582251"/>
            <a:ext cx="2960632" cy="366275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599" dirty="0"/>
              <a:t>VOTRE VISUEL ICI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26BF4B-3D21-CB4A-84F3-DDB767536705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3" name="Picture 2" descr="Accueil du site">
            <a:extLst>
              <a:ext uri="{FF2B5EF4-FFF2-40B4-BE49-F238E27FC236}">
                <a16:creationId xmlns:a16="http://schemas.microsoft.com/office/drawing/2014/main" id="{F9B7B4DC-F301-FE89-F15C-9407387C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A504E3F-34C4-7ED0-AA3C-F6B0CD1F1D0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9659" y="17962"/>
            <a:ext cx="10672492" cy="1510138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7D4808C-9ED7-6241-9903-38FC89295C89}"/>
              </a:ext>
            </a:extLst>
          </p:cNvPr>
          <p:cNvSpPr txBox="1"/>
          <p:nvPr/>
        </p:nvSpPr>
        <p:spPr>
          <a:xfrm>
            <a:off x="612212" y="10933834"/>
            <a:ext cx="9691752" cy="128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de déplacement à vélo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en découvrant l'aménagement cyclable de l'ancienne ligne de Paris à Chartres et de parcourir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ainsi un bout 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de l’association Mieux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3E1ECF-A0B0-9746-B25B-A5C02E7252BF}"/>
              </a:ext>
            </a:extLst>
          </p:cNvPr>
          <p:cNvSpPr txBox="1"/>
          <p:nvPr/>
        </p:nvSpPr>
        <p:spPr>
          <a:xfrm>
            <a:off x="612213" y="8607651"/>
            <a:ext cx="9327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</a:t>
            </a:r>
            <a:b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 BURES/YVETTE 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463C80F-F659-9845-9EB2-674AF68DEC16}"/>
              </a:ext>
            </a:extLst>
          </p:cNvPr>
          <p:cNvSpPr txBox="1"/>
          <p:nvPr/>
        </p:nvSpPr>
        <p:spPr>
          <a:xfrm>
            <a:off x="5042258" y="9612663"/>
            <a:ext cx="4856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78A292-E554-3F42-89BD-DD62B97DB3FF}"/>
              </a:ext>
            </a:extLst>
          </p:cNvPr>
          <p:cNvSpPr txBox="1"/>
          <p:nvPr/>
        </p:nvSpPr>
        <p:spPr>
          <a:xfrm>
            <a:off x="1141754" y="9612663"/>
            <a:ext cx="324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4276A3-693B-6D43-A1E0-CB6CC09E245F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58454527-BF21-4138-2E1B-CFD8FD9A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E817D4-FAED-1137-7222-EB67B283D4F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341759" y="8709251"/>
            <a:ext cx="723755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DE BURES/YVETTE </a:t>
            </a:r>
            <a:b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663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663555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756360"/>
            <a:ext cx="696220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déplacement à vélo en découvrant l'aménagement cyclable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l'ancienne ligne de Paris à Chartres et de parcourir ainsi un bout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l’association Mieux 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19" name="Picture 2" descr="Kit Communication">
            <a:extLst>
              <a:ext uri="{FF2B5EF4-FFF2-40B4-BE49-F238E27FC236}">
                <a16:creationId xmlns:a16="http://schemas.microsoft.com/office/drawing/2014/main" id="{2143B296-23D1-6E41-97FC-C38334AF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7" y="8939207"/>
            <a:ext cx="2960632" cy="29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BB1D8B3-C377-734D-BCBB-E43E77F41559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4FC2775E-6BB0-77CC-9FB6-73E7E69FF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1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</TotalTime>
  <Words>399</Words>
  <Application>Microsoft Macintosh PowerPoint</Application>
  <PresentationFormat>Personnalisé</PresentationFormat>
  <Paragraphs>43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20</cp:revision>
  <dcterms:created xsi:type="dcterms:W3CDTF">2022-02-22T13:16:25Z</dcterms:created>
  <dcterms:modified xsi:type="dcterms:W3CDTF">2025-03-03T11:09:55Z</dcterms:modified>
</cp:coreProperties>
</file>